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0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379.xml" ContentType="application/vnd.openxmlformats-officedocument.presentationml.slide+xml"/>
  <Override PartName="/ppt/slides/slide431.xml" ContentType="application/vnd.openxmlformats-officedocument.presentationml.slide+xml"/>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57.xml" ContentType="application/vnd.openxmlformats-officedocument.presentationml.slide+xml"/>
  <Override PartName="/ppt/slides/slide368.xml" ContentType="application/vnd.openxmlformats-officedocument.presentationml.slide+xml"/>
  <Override PartName="/ppt/slides/slide42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34"/>
  </p:notesMasterIdLst>
  <p:sldIdLst>
    <p:sldId id="257" r:id="rId2"/>
    <p:sldId id="1462" r:id="rId3"/>
    <p:sldId id="1094" r:id="rId4"/>
    <p:sldId id="1123" r:id="rId5"/>
    <p:sldId id="1124" r:id="rId6"/>
    <p:sldId id="1231" r:id="rId7"/>
    <p:sldId id="1232" r:id="rId8"/>
    <p:sldId id="1282" r:id="rId9"/>
    <p:sldId id="1221" r:id="rId10"/>
    <p:sldId id="1222" r:id="rId11"/>
    <p:sldId id="1277" r:id="rId12"/>
    <p:sldId id="1235" r:id="rId13"/>
    <p:sldId id="579" r:id="rId14"/>
    <p:sldId id="1344" r:id="rId15"/>
    <p:sldId id="1121" r:id="rId16"/>
    <p:sldId id="1122" r:id="rId17"/>
    <p:sldId id="599" r:id="rId18"/>
    <p:sldId id="271" r:id="rId19"/>
    <p:sldId id="315" r:id="rId20"/>
    <p:sldId id="314" r:id="rId21"/>
    <p:sldId id="600" r:id="rId22"/>
    <p:sldId id="1416" r:id="rId23"/>
    <p:sldId id="601" r:id="rId24"/>
    <p:sldId id="500" r:id="rId25"/>
    <p:sldId id="321" r:id="rId26"/>
    <p:sldId id="1286" r:id="rId27"/>
    <p:sldId id="901" r:id="rId28"/>
    <p:sldId id="902" r:id="rId29"/>
    <p:sldId id="603" r:id="rId30"/>
    <p:sldId id="499" r:id="rId31"/>
    <p:sldId id="604" r:id="rId32"/>
    <p:sldId id="489" r:id="rId33"/>
    <p:sldId id="1284" r:id="rId34"/>
    <p:sldId id="501" r:id="rId35"/>
    <p:sldId id="955" r:id="rId36"/>
    <p:sldId id="951" r:id="rId37"/>
    <p:sldId id="1278" r:id="rId38"/>
    <p:sldId id="1351" r:id="rId39"/>
    <p:sldId id="1098" r:id="rId40"/>
    <p:sldId id="538" r:id="rId41"/>
    <p:sldId id="883" r:id="rId42"/>
    <p:sldId id="898" r:id="rId43"/>
    <p:sldId id="900" r:id="rId44"/>
    <p:sldId id="1236" r:id="rId45"/>
    <p:sldId id="842" r:id="rId46"/>
    <p:sldId id="1354" r:id="rId47"/>
    <p:sldId id="1171" r:id="rId48"/>
    <p:sldId id="1192" r:id="rId49"/>
    <p:sldId id="1237" r:id="rId50"/>
    <p:sldId id="843" r:id="rId51"/>
    <p:sldId id="1366" r:id="rId52"/>
    <p:sldId id="1172" r:id="rId53"/>
    <p:sldId id="1193" r:id="rId54"/>
    <p:sldId id="1238" r:id="rId55"/>
    <p:sldId id="844" r:id="rId56"/>
    <p:sldId id="1239" r:id="rId57"/>
    <p:sldId id="845" r:id="rId58"/>
    <p:sldId id="1173" r:id="rId59"/>
    <p:sldId id="1276" r:id="rId60"/>
    <p:sldId id="267" r:id="rId61"/>
    <p:sldId id="272" r:id="rId62"/>
    <p:sldId id="273" r:id="rId63"/>
    <p:sldId id="1178" r:id="rId64"/>
    <p:sldId id="580" r:id="rId65"/>
    <p:sldId id="620" r:id="rId66"/>
    <p:sldId id="1041" r:id="rId67"/>
    <p:sldId id="1040" r:id="rId68"/>
    <p:sldId id="621" r:id="rId69"/>
    <p:sldId id="796" r:id="rId70"/>
    <p:sldId id="849" r:id="rId71"/>
    <p:sldId id="800" r:id="rId72"/>
    <p:sldId id="931" r:id="rId73"/>
    <p:sldId id="985" r:id="rId74"/>
    <p:sldId id="615" r:id="rId75"/>
    <p:sldId id="506" r:id="rId76"/>
    <p:sldId id="803" r:id="rId77"/>
    <p:sldId id="804" r:id="rId78"/>
    <p:sldId id="791" r:id="rId79"/>
    <p:sldId id="793" r:id="rId80"/>
    <p:sldId id="794" r:id="rId81"/>
    <p:sldId id="795" r:id="rId82"/>
    <p:sldId id="616" r:id="rId83"/>
    <p:sldId id="505" r:id="rId84"/>
    <p:sldId id="513" r:id="rId85"/>
    <p:sldId id="618" r:id="rId86"/>
    <p:sldId id="619" r:id="rId87"/>
    <p:sldId id="617" r:id="rId88"/>
    <p:sldId id="502" r:id="rId89"/>
    <p:sldId id="503" r:id="rId90"/>
    <p:sldId id="699" r:id="rId91"/>
    <p:sldId id="504" r:id="rId92"/>
    <p:sldId id="700" r:id="rId93"/>
    <p:sldId id="679" r:id="rId94"/>
    <p:sldId id="940" r:id="rId95"/>
    <p:sldId id="942" r:id="rId96"/>
    <p:sldId id="677" r:id="rId97"/>
    <p:sldId id="678" r:id="rId98"/>
    <p:sldId id="680" r:id="rId99"/>
    <p:sldId id="285" r:id="rId100"/>
    <p:sldId id="286" r:id="rId101"/>
    <p:sldId id="1406" r:id="rId102"/>
    <p:sldId id="1409" r:id="rId103"/>
    <p:sldId id="1287" r:id="rId104"/>
    <p:sldId id="290" r:id="rId105"/>
    <p:sldId id="291" r:id="rId106"/>
    <p:sldId id="829" r:id="rId107"/>
    <p:sldId id="830" r:id="rId108"/>
    <p:sldId id="673" r:id="rId109"/>
    <p:sldId id="674" r:id="rId110"/>
    <p:sldId id="1148" r:id="rId111"/>
    <p:sldId id="1149" r:id="rId112"/>
    <p:sldId id="1288" r:id="rId113"/>
    <p:sldId id="1126" r:id="rId114"/>
    <p:sldId id="379" r:id="rId115"/>
    <p:sldId id="953" r:id="rId116"/>
    <p:sldId id="373" r:id="rId117"/>
    <p:sldId id="640" r:id="rId118"/>
    <p:sldId id="641" r:id="rId119"/>
    <p:sldId id="386" r:id="rId120"/>
    <p:sldId id="654" r:id="rId121"/>
    <p:sldId id="397" r:id="rId122"/>
    <p:sldId id="657" r:id="rId123"/>
    <p:sldId id="1273" r:id="rId124"/>
    <p:sldId id="851" r:id="rId125"/>
    <p:sldId id="331" r:id="rId126"/>
    <p:sldId id="1205" r:id="rId127"/>
    <p:sldId id="914" r:id="rId128"/>
    <p:sldId id="852" r:id="rId129"/>
    <p:sldId id="1245" r:id="rId130"/>
    <p:sldId id="1156" r:id="rId131"/>
    <p:sldId id="1394" r:id="rId132"/>
    <p:sldId id="1395" r:id="rId133"/>
    <p:sldId id="1401" r:id="rId134"/>
    <p:sldId id="1402" r:id="rId135"/>
    <p:sldId id="1244" r:id="rId136"/>
    <p:sldId id="1285" r:id="rId137"/>
    <p:sldId id="1159" r:id="rId138"/>
    <p:sldId id="686" r:id="rId139"/>
    <p:sldId id="1207" r:id="rId140"/>
    <p:sldId id="1356" r:id="rId141"/>
    <p:sldId id="1357" r:id="rId142"/>
    <p:sldId id="302" r:id="rId143"/>
    <p:sldId id="1421" r:id="rId144"/>
    <p:sldId id="1130" r:id="rId145"/>
    <p:sldId id="1203" r:id="rId146"/>
    <p:sldId id="1263" r:id="rId147"/>
    <p:sldId id="1265" r:id="rId148"/>
    <p:sldId id="305" r:id="rId149"/>
    <p:sldId id="1266" r:id="rId150"/>
    <p:sldId id="306" r:id="rId151"/>
    <p:sldId id="308" r:id="rId152"/>
    <p:sldId id="1131" r:id="rId153"/>
    <p:sldId id="1267" r:id="rId154"/>
    <p:sldId id="1132" r:id="rId155"/>
    <p:sldId id="1268" r:id="rId156"/>
    <p:sldId id="1133" r:id="rId157"/>
    <p:sldId id="313" r:id="rId158"/>
    <p:sldId id="1204" r:id="rId159"/>
    <p:sldId id="1134" r:id="rId160"/>
    <p:sldId id="1242" r:id="rId161"/>
    <p:sldId id="1289" r:id="rId162"/>
    <p:sldId id="1135" r:id="rId163"/>
    <p:sldId id="1136" r:id="rId164"/>
    <p:sldId id="1209" r:id="rId165"/>
    <p:sldId id="1269" r:id="rId166"/>
    <p:sldId id="1137" r:id="rId167"/>
    <p:sldId id="1270" r:id="rId168"/>
    <p:sldId id="1138" r:id="rId169"/>
    <p:sldId id="1139" r:id="rId170"/>
    <p:sldId id="1140" r:id="rId171"/>
    <p:sldId id="1078" r:id="rId172"/>
    <p:sldId id="1141" r:id="rId173"/>
    <p:sldId id="1142" r:id="rId174"/>
    <p:sldId id="1143" r:id="rId175"/>
    <p:sldId id="1388" r:id="rId176"/>
    <p:sldId id="1154" r:id="rId177"/>
    <p:sldId id="1144" r:id="rId178"/>
    <p:sldId id="1155" r:id="rId179"/>
    <p:sldId id="1145" r:id="rId180"/>
    <p:sldId id="1146" r:id="rId181"/>
    <p:sldId id="1147" r:id="rId182"/>
    <p:sldId id="1061" r:id="rId183"/>
    <p:sldId id="1062" r:id="rId184"/>
    <p:sldId id="1063" r:id="rId185"/>
    <p:sldId id="1253" r:id="rId186"/>
    <p:sldId id="1254" r:id="rId187"/>
    <p:sldId id="1255" r:id="rId188"/>
    <p:sldId id="1256" r:id="rId189"/>
    <p:sldId id="1257" r:id="rId190"/>
    <p:sldId id="1258" r:id="rId191"/>
    <p:sldId id="1259" r:id="rId192"/>
    <p:sldId id="1260" r:id="rId193"/>
    <p:sldId id="1261" r:id="rId194"/>
    <p:sldId id="1170" r:id="rId195"/>
    <p:sldId id="1064" r:id="rId196"/>
    <p:sldId id="1065" r:id="rId197"/>
    <p:sldId id="1447" r:id="rId198"/>
    <p:sldId id="1358" r:id="rId199"/>
    <p:sldId id="1425" r:id="rId200"/>
    <p:sldId id="1441" r:id="rId201"/>
    <p:sldId id="1392" r:id="rId202"/>
    <p:sldId id="1420" r:id="rId203"/>
    <p:sldId id="360" r:id="rId204"/>
    <p:sldId id="801" r:id="rId205"/>
    <p:sldId id="1262" r:id="rId206"/>
    <p:sldId id="362" r:id="rId207"/>
    <p:sldId id="507" r:id="rId208"/>
    <p:sldId id="591" r:id="rId209"/>
    <p:sldId id="385" r:id="rId210"/>
    <p:sldId id="1125" r:id="rId211"/>
    <p:sldId id="387" r:id="rId212"/>
    <p:sldId id="388" r:id="rId213"/>
    <p:sldId id="527" r:id="rId214"/>
    <p:sldId id="529" r:id="rId215"/>
    <p:sldId id="393" r:id="rId216"/>
    <p:sldId id="395" r:id="rId217"/>
    <p:sldId id="947" r:id="rId218"/>
    <p:sldId id="1424" r:id="rId219"/>
    <p:sldId id="702" r:id="rId220"/>
    <p:sldId id="531" r:id="rId221"/>
    <p:sldId id="1362" r:id="rId222"/>
    <p:sldId id="1363" r:id="rId223"/>
    <p:sldId id="949" r:id="rId224"/>
    <p:sldId id="950" r:id="rId225"/>
    <p:sldId id="853" r:id="rId226"/>
    <p:sldId id="1102" r:id="rId227"/>
    <p:sldId id="816" r:id="rId228"/>
    <p:sldId id="414" r:id="rId229"/>
    <p:sldId id="545" r:id="rId230"/>
    <p:sldId id="533" r:id="rId231"/>
    <p:sldId id="534" r:id="rId232"/>
    <p:sldId id="542" r:id="rId233"/>
    <p:sldId id="543" r:id="rId234"/>
    <p:sldId id="1361" r:id="rId235"/>
    <p:sldId id="544" r:id="rId236"/>
    <p:sldId id="1295" r:id="rId237"/>
    <p:sldId id="546" r:id="rId238"/>
    <p:sldId id="522" r:id="rId239"/>
    <p:sldId id="523" r:id="rId240"/>
    <p:sldId id="809" r:id="rId241"/>
    <p:sldId id="526" r:id="rId242"/>
    <p:sldId id="1387" r:id="rId243"/>
    <p:sldId id="524" r:id="rId244"/>
    <p:sldId id="548" r:id="rId245"/>
    <p:sldId id="646" r:id="rId246"/>
    <p:sldId id="647" r:id="rId247"/>
    <p:sldId id="773" r:id="rId248"/>
    <p:sldId id="772" r:id="rId249"/>
    <p:sldId id="549" r:id="rId250"/>
    <p:sldId id="550" r:id="rId251"/>
    <p:sldId id="547" r:id="rId252"/>
    <p:sldId id="515" r:id="rId253"/>
    <p:sldId id="516" r:id="rId254"/>
    <p:sldId id="517" r:id="rId255"/>
    <p:sldId id="551" r:id="rId256"/>
    <p:sldId id="554" r:id="rId257"/>
    <p:sldId id="555" r:id="rId258"/>
    <p:sldId id="1386" r:id="rId259"/>
    <p:sldId id="558" r:id="rId260"/>
    <p:sldId id="1419" r:id="rId261"/>
    <p:sldId id="562" r:id="rId262"/>
    <p:sldId id="563" r:id="rId263"/>
    <p:sldId id="1296" r:id="rId264"/>
    <p:sldId id="1335" r:id="rId265"/>
    <p:sldId id="1336" r:id="rId266"/>
    <p:sldId id="625" r:id="rId267"/>
    <p:sldId id="1150" r:id="rId268"/>
    <p:sldId id="1240" r:id="rId269"/>
    <p:sldId id="1414" r:id="rId270"/>
    <p:sldId id="1444" r:id="rId271"/>
    <p:sldId id="1152" r:id="rId272"/>
    <p:sldId id="1153" r:id="rId273"/>
    <p:sldId id="436" r:id="rId274"/>
    <p:sldId id="402" r:id="rId275"/>
    <p:sldId id="403" r:id="rId276"/>
    <p:sldId id="404" r:id="rId277"/>
    <p:sldId id="1075" r:id="rId278"/>
    <p:sldId id="1076" r:id="rId279"/>
    <p:sldId id="1219" r:id="rId280"/>
    <p:sldId id="421" r:id="rId281"/>
    <p:sldId id="564" r:id="rId282"/>
    <p:sldId id="1364" r:id="rId283"/>
    <p:sldId id="826" r:id="rId284"/>
    <p:sldId id="566" r:id="rId285"/>
    <p:sldId id="1211" r:id="rId286"/>
    <p:sldId id="1430" r:id="rId287"/>
    <p:sldId id="1460" r:id="rId288"/>
    <p:sldId id="820" r:id="rId289"/>
    <p:sldId id="821" r:id="rId290"/>
    <p:sldId id="1077" r:id="rId291"/>
    <p:sldId id="1177" r:id="rId292"/>
    <p:sldId id="798" r:id="rId293"/>
    <p:sldId id="1215" r:id="rId294"/>
    <p:sldId id="1427" r:id="rId295"/>
    <p:sldId id="1225" r:id="rId296"/>
    <p:sldId id="1212" r:id="rId297"/>
    <p:sldId id="1213" r:id="rId298"/>
    <p:sldId id="1216" r:id="rId299"/>
    <p:sldId id="1210" r:id="rId300"/>
    <p:sldId id="1151" r:id="rId301"/>
    <p:sldId id="1217" r:id="rId302"/>
    <p:sldId id="1226" r:id="rId303"/>
    <p:sldId id="443" r:id="rId304"/>
    <p:sldId id="445" r:id="rId305"/>
    <p:sldId id="446" r:id="rId306"/>
    <p:sldId id="1293" r:id="rId307"/>
    <p:sldId id="1403" r:id="rId308"/>
    <p:sldId id="1290" r:id="rId309"/>
    <p:sldId id="1294" r:id="rId310"/>
    <p:sldId id="1283" r:id="rId311"/>
    <p:sldId id="1292" r:id="rId312"/>
    <p:sldId id="440" r:id="rId313"/>
    <p:sldId id="823" r:id="rId314"/>
    <p:sldId id="570" r:id="rId315"/>
    <p:sldId id="827" r:id="rId316"/>
    <p:sldId id="836" r:id="rId317"/>
    <p:sldId id="837" r:id="rId318"/>
    <p:sldId id="453" r:id="rId319"/>
    <p:sldId id="574" r:id="rId320"/>
    <p:sldId id="838" r:id="rId321"/>
    <p:sldId id="839" r:id="rId322"/>
    <p:sldId id="1271" r:id="rId323"/>
    <p:sldId id="1059" r:id="rId324"/>
    <p:sldId id="1060" r:id="rId325"/>
    <p:sldId id="1418" r:id="rId326"/>
    <p:sldId id="576" r:id="rId327"/>
    <p:sldId id="824" r:id="rId328"/>
    <p:sldId id="577" r:id="rId329"/>
    <p:sldId id="935" r:id="rId330"/>
    <p:sldId id="371" r:id="rId331"/>
    <p:sldId id="575" r:id="rId332"/>
    <p:sldId id="1426" r:id="rId333"/>
    <p:sldId id="1165" r:id="rId334"/>
    <p:sldId id="1166" r:id="rId335"/>
    <p:sldId id="937" r:id="rId336"/>
    <p:sldId id="894" r:id="rId337"/>
    <p:sldId id="532" r:id="rId338"/>
    <p:sldId id="1167" r:id="rId339"/>
    <p:sldId id="1168" r:id="rId340"/>
    <p:sldId id="587" r:id="rId341"/>
    <p:sldId id="675" r:id="rId342"/>
    <p:sldId id="588" r:id="rId343"/>
    <p:sldId id="997" r:id="rId344"/>
    <p:sldId id="856" r:id="rId345"/>
    <p:sldId id="857" r:id="rId346"/>
    <p:sldId id="706" r:id="rId347"/>
    <p:sldId id="589" r:id="rId348"/>
    <p:sldId id="998" r:id="rId349"/>
    <p:sldId id="707" r:id="rId350"/>
    <p:sldId id="815" r:id="rId351"/>
    <p:sldId id="1410" r:id="rId352"/>
    <p:sldId id="979" r:id="rId353"/>
    <p:sldId id="982" r:id="rId354"/>
    <p:sldId id="983" r:id="rId355"/>
    <p:sldId id="975" r:id="rId356"/>
    <p:sldId id="708" r:id="rId357"/>
    <p:sldId id="709" r:id="rId358"/>
    <p:sldId id="594" r:id="rId359"/>
    <p:sldId id="336" r:id="rId360"/>
    <p:sldId id="337" r:id="rId361"/>
    <p:sldId id="748" r:id="rId362"/>
    <p:sldId id="1034" r:id="rId363"/>
    <p:sldId id="508" r:id="rId364"/>
    <p:sldId id="622" r:id="rId365"/>
    <p:sldId id="1194" r:id="rId366"/>
    <p:sldId id="989" r:id="rId367"/>
    <p:sldId id="1228" r:id="rId368"/>
    <p:sldId id="987" r:id="rId369"/>
    <p:sldId id="623" r:id="rId370"/>
    <p:sldId id="1035" r:id="rId371"/>
    <p:sldId id="1196" r:id="rId372"/>
    <p:sldId id="990" r:id="rId373"/>
    <p:sldId id="991" r:id="rId374"/>
    <p:sldId id="1224" r:id="rId375"/>
    <p:sldId id="627" r:id="rId376"/>
    <p:sldId id="628" r:id="rId377"/>
    <p:sldId id="1036" r:id="rId378"/>
    <p:sldId id="626" r:id="rId379"/>
    <p:sldId id="992" r:id="rId380"/>
    <p:sldId id="1037" r:id="rId381"/>
    <p:sldId id="629" r:id="rId382"/>
    <p:sldId id="1274" r:id="rId383"/>
    <p:sldId id="1038" r:id="rId384"/>
    <p:sldId id="630" r:id="rId385"/>
    <p:sldId id="1039" r:id="rId386"/>
    <p:sldId id="1082" r:id="rId387"/>
    <p:sldId id="1197" r:id="rId388"/>
    <p:sldId id="818" r:id="rId389"/>
    <p:sldId id="1199" r:id="rId390"/>
    <p:sldId id="1081" r:id="rId391"/>
    <p:sldId id="631" r:id="rId392"/>
    <p:sldId id="993" r:id="rId393"/>
    <p:sldId id="1083" r:id="rId394"/>
    <p:sldId id="1198" r:id="rId395"/>
    <p:sldId id="913" r:id="rId396"/>
    <p:sldId id="1200" r:id="rId397"/>
    <p:sldId id="1085" r:id="rId398"/>
    <p:sldId id="1201" r:id="rId399"/>
    <p:sldId id="994" r:id="rId400"/>
    <p:sldId id="1272" r:id="rId401"/>
    <p:sldId id="1084" r:id="rId402"/>
    <p:sldId id="751" r:id="rId403"/>
    <p:sldId id="352" r:id="rId404"/>
    <p:sldId id="1275" r:id="rId405"/>
    <p:sldId id="633" r:id="rId406"/>
    <p:sldId id="521" r:id="rId407"/>
    <p:sldId id="1337" r:id="rId408"/>
    <p:sldId id="1160" r:id="rId409"/>
    <p:sldId id="1338" r:id="rId410"/>
    <p:sldId id="1339" r:id="rId411"/>
    <p:sldId id="1352" r:id="rId412"/>
    <p:sldId id="1340" r:id="rId413"/>
    <p:sldId id="368" r:id="rId414"/>
    <p:sldId id="636" r:id="rId415"/>
    <p:sldId id="663" r:id="rId416"/>
    <p:sldId id="664" r:id="rId417"/>
    <p:sldId id="637" r:id="rId418"/>
    <p:sldId id="638" r:id="rId419"/>
    <p:sldId id="712" r:id="rId420"/>
    <p:sldId id="713" r:id="rId421"/>
    <p:sldId id="714" r:id="rId422"/>
    <p:sldId id="342" r:id="rId423"/>
    <p:sldId id="1067" r:id="rId424"/>
    <p:sldId id="1343" r:id="rId425"/>
    <p:sldId id="1068" r:id="rId426"/>
    <p:sldId id="735" r:id="rId427"/>
    <p:sldId id="738" r:id="rId428"/>
    <p:sldId id="774" r:id="rId429"/>
    <p:sldId id="1453" r:id="rId430"/>
    <p:sldId id="737" r:id="rId431"/>
    <p:sldId id="740" r:id="rId432"/>
    <p:sldId id="788" r:id="rId4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63122"/>
    <a:srgbClr val="39AE0A"/>
    <a:srgbClr val="FD8603"/>
    <a:srgbClr val="CAA496"/>
    <a:srgbClr val="41C60C"/>
    <a:srgbClr val="5E4C34"/>
    <a:srgbClr val="7E007E"/>
    <a:srgbClr val="164404"/>
    <a:srgbClr val="840FF9"/>
    <a:srgbClr val="D4EA0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394" autoAdjust="0"/>
  </p:normalViewPr>
  <p:slideViewPr>
    <p:cSldViewPr>
      <p:cViewPr varScale="1">
        <p:scale>
          <a:sx n="61" d="100"/>
          <a:sy n="61" d="100"/>
        </p:scale>
        <p:origin x="-84" y="-18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presProps" Target="presProp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167</a:t>
            </a:fld>
            <a:endParaRPr lang="en-IN"/>
          </a:p>
        </p:txBody>
      </p:sp>
    </p:spTree>
    <p:extLst>
      <p:ext uri="{BB962C8B-B14F-4D97-AF65-F5344CB8AC3E}">
        <p14:creationId xmlns="" xmlns:p14="http://schemas.microsoft.com/office/powerpoint/2010/main" val="236780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 xmlns:p14="http://schemas.microsoft.com/office/powerpoint/2010/main" val="358808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 xmlns:p14="http://schemas.microsoft.com/office/powerpoint/2010/main" val="69008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 xmlns:p14="http://schemas.microsoft.com/office/powerpoint/2010/main" val="1941672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306</a:t>
            </a:fld>
            <a:endParaRPr lang="en-IN"/>
          </a:p>
        </p:txBody>
      </p:sp>
    </p:spTree>
    <p:extLst>
      <p:ext uri="{BB962C8B-B14F-4D97-AF65-F5344CB8AC3E}">
        <p14:creationId xmlns=""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307</a:t>
            </a:fld>
            <a:endParaRPr lang="en-IN"/>
          </a:p>
        </p:txBody>
      </p:sp>
    </p:spTree>
    <p:extLst>
      <p:ext uri="{BB962C8B-B14F-4D97-AF65-F5344CB8AC3E}">
        <p14:creationId xmlns=""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126</a:t>
            </a:fld>
            <a:endParaRPr lang="en-IN"/>
          </a:p>
        </p:txBody>
      </p:sp>
    </p:spTree>
    <p:extLst>
      <p:ext uri="{BB962C8B-B14F-4D97-AF65-F5344CB8AC3E}">
        <p14:creationId xmlns=""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309</a:t>
            </a:fld>
            <a:endParaRPr lang="en-IN"/>
          </a:p>
        </p:txBody>
      </p:sp>
    </p:spTree>
    <p:extLst>
      <p:ext uri="{BB962C8B-B14F-4D97-AF65-F5344CB8AC3E}">
        <p14:creationId xmlns=""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311</a:t>
            </a:fld>
            <a:endParaRPr lang="en-IN"/>
          </a:p>
        </p:txBody>
      </p:sp>
    </p:spTree>
    <p:extLst>
      <p:ext uri="{BB962C8B-B14F-4D97-AF65-F5344CB8AC3E}">
        <p14:creationId xmlns=""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 xmlns:p14="http://schemas.microsoft.com/office/powerpoint/2010/main" val="92369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376</a:t>
            </a:fld>
            <a:endParaRPr lang="en-IN"/>
          </a:p>
        </p:txBody>
      </p:sp>
    </p:spTree>
    <p:extLst>
      <p:ext uri="{BB962C8B-B14F-4D97-AF65-F5344CB8AC3E}">
        <p14:creationId xmlns="" xmlns:p14="http://schemas.microsoft.com/office/powerpoint/2010/main" val="120712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378</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406</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142</a:t>
            </a:fld>
            <a:endParaRPr lang="en-IN"/>
          </a:p>
        </p:txBody>
      </p:sp>
    </p:spTree>
    <p:extLst>
      <p:ext uri="{BB962C8B-B14F-4D97-AF65-F5344CB8AC3E}">
        <p14:creationId xmlns="" xmlns:p14="http://schemas.microsoft.com/office/powerpoint/2010/main" val="132614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147</a:t>
            </a:fld>
            <a:endParaRPr lang="en-IN"/>
          </a:p>
        </p:txBody>
      </p:sp>
    </p:spTree>
    <p:extLst>
      <p:ext uri="{BB962C8B-B14F-4D97-AF65-F5344CB8AC3E}">
        <p14:creationId xmlns="" xmlns:p14="http://schemas.microsoft.com/office/powerpoint/2010/main" val="74090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 xmlns:p14="http://schemas.microsoft.com/office/powerpoint/2010/main" val="3041145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 xmlns:p14="http://schemas.microsoft.com/office/powerpoint/2010/main" val="267702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 xmlns:p14="http://schemas.microsoft.com/office/powerpoint/2010/main" val="21332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 xmlns:p14="http://schemas.microsoft.com/office/powerpoint/2010/main" val="1704597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 xmlns:p14="http://schemas.microsoft.com/office/powerpoint/2010/main" val="540749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5/21/2022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5/21/2022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40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73.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 xmlns:p14="http://schemas.microsoft.com/office/powerpoint/2010/main" val="35893608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2147424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bl>
          </a:graphicData>
        </a:graphic>
      </p:graphicFrame>
      <p:grpSp>
        <p:nvGrpSpPr>
          <p:cNvPr id="6" name="Group 5">
            <a:extLst>
              <a:ext uri="{FF2B5EF4-FFF2-40B4-BE49-F238E27FC236}">
                <a16:creationId xmlns=""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FD8F9865-BD77-4090-9C88-BCFC65A38614}"/>
              </a:ext>
            </a:extLst>
          </p:cNvPr>
          <p:cNvSpPr txBox="1"/>
          <p:nvPr/>
        </p:nvSpPr>
        <p:spPr>
          <a:xfrm>
            <a:off x="5978940"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 xmlns:a16="http://schemas.microsoft.com/office/drawing/2014/main" id="{82F88ECD-26D4-4310-962E-8A746600593B}"/>
              </a:ext>
            </a:extLst>
          </p:cNvPr>
          <p:cNvSpPr txBox="1"/>
          <p:nvPr/>
        </p:nvSpPr>
        <p:spPr>
          <a:xfrm>
            <a:off x="5978940"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905120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 xmlns:p14="http://schemas.microsoft.com/office/powerpoint/2010/main" val="769547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 xmlns:p14="http://schemas.microsoft.com/office/powerpoint/2010/main" val="4115937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2903724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36740787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 xmlns:p14="http://schemas.microsoft.com/office/powerpoint/2010/main" val="358973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 xmlns:p14="http://schemas.microsoft.com/office/powerpoint/2010/main" val="19053370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11189968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 xmlns:p14="http://schemas.microsoft.com/office/powerpoint/2010/main" val="2380987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 xmlns:p14="http://schemas.microsoft.com/office/powerpoint/2010/main" val="16525330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31371784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664660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 xmlns:p14="http://schemas.microsoft.com/office/powerpoint/2010/main" val="9379331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64066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57272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 xmlns:p14="http://schemas.microsoft.com/office/powerpoint/2010/main" val="12760717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 xmlns:p14="http://schemas.microsoft.com/office/powerpoint/2010/main" val="2653120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14251110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8102577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 xmlns:p14="http://schemas.microsoft.com/office/powerpoint/2010/main" val="55933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047B32F-2DEE-4BF6-BF71-0D507C6D1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 xmlns:p14="http://schemas.microsoft.com/office/powerpoint/2010/main" val="33951594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36392501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13645197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1600246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 xmlns:a16="http://schemas.microsoft.com/office/drawing/2014/main" val="133407038"/>
                    </a:ext>
                  </a:extLst>
                </a:gridCol>
                <a:gridCol w="5940660">
                  <a:extLst>
                    <a:ext uri="{9D8B030D-6E8A-4147-A177-3AD203B41FA5}">
                      <a16:colId xmlns=""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 xmlns:a16="http://schemas.microsoft.com/office/drawing/2014/main" val="3417188898"/>
                  </a:ext>
                </a:extLst>
              </a:tr>
            </a:tbl>
          </a:graphicData>
        </a:graphic>
      </p:graphicFrame>
    </p:spTree>
    <p:extLst>
      <p:ext uri="{BB962C8B-B14F-4D97-AF65-F5344CB8AC3E}">
        <p14:creationId xmlns="" xmlns:p14="http://schemas.microsoft.com/office/powerpoint/2010/main" val="17244163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 xmlns:p14="http://schemas.microsoft.com/office/powerpoint/2010/main" val="6041805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4788669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7147513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667731828"/>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317717987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 xmlns:p14="http://schemas.microsoft.com/office/powerpoint/2010/main" val="2558910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 xmlns:a16="http://schemas.microsoft.com/office/drawing/2014/main" id="{8F0DFC84-0A3A-4F81-B59D-7B1B26BF054F}"/>
              </a:ext>
            </a:extLst>
          </p:cNvPr>
          <p:cNvGrpSpPr/>
          <p:nvPr/>
        </p:nvGrpSpPr>
        <p:grpSpPr>
          <a:xfrm>
            <a:off x="816171" y="1628800"/>
            <a:ext cx="11112477" cy="4505723"/>
            <a:chOff x="816171" y="2137172"/>
            <a:chExt cx="11112477" cy="4505723"/>
          </a:xfrm>
        </p:grpSpPr>
        <p:sp>
          <p:nvSpPr>
            <p:cNvPr id="11" name="Rectangle 10">
              <a:extLst>
                <a:ext uri="{FF2B5EF4-FFF2-40B4-BE49-F238E27FC236}">
                  <a16:creationId xmlns=""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 xmlns:a16="http://schemas.microsoft.com/office/drawing/2014/main" id="{BD65E3C3-450E-4AE7-8985-6D1ADCA59E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 xmlns:a16="http://schemas.microsoft.com/office/drawing/2014/main" id="{900D1A2F-DD5B-499D-A8D2-0B1089E7EF5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 xmlns:a16="http://schemas.microsoft.com/office/drawing/2014/main" id="{4957A242-C553-47DA-B217-4CDEC1F8638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472714" y="4441428"/>
              <a:ext cx="3455934" cy="2201467"/>
            </a:xfrm>
            <a:prstGeom prst="rect">
              <a:avLst/>
            </a:prstGeom>
          </p:spPr>
        </p:pic>
      </p:grpSp>
      <p:sp>
        <p:nvSpPr>
          <p:cNvPr id="16" name="Rectangle 15">
            <a:extLst>
              <a:ext uri="{FF2B5EF4-FFF2-40B4-BE49-F238E27FC236}">
                <a16:creationId xmlns=""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 xmlns:a16="http://schemas.microsoft.com/office/drawing/2014/main" id="{22784A09-86C1-4B0E-8277-2B5C1D60D7CE}"/>
              </a:ext>
            </a:extLst>
          </p:cNvPr>
          <p:cNvSpPr txBox="1"/>
          <p:nvPr/>
        </p:nvSpPr>
        <p:spPr>
          <a:xfrm>
            <a:off x="119336" y="5157192"/>
            <a:ext cx="8280920"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25826814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 xmlns:p14="http://schemas.microsoft.com/office/powerpoint/2010/main" val="18792591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36180668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 xmlns:p14="http://schemas.microsoft.com/office/powerpoint/2010/main" val="3383703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 xmlns:p14="http://schemas.microsoft.com/office/powerpoint/2010/main" val="19264089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 xmlns:p14="http://schemas.microsoft.com/office/powerpoint/2010/main" val="8981639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916225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212833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5835134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7717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 xmlns:p14="http://schemas.microsoft.com/office/powerpoint/2010/main" val="286619617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 xmlns:p14="http://schemas.microsoft.com/office/powerpoint/2010/main" val="3382784131"/>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662753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 xmlns:p14="http://schemas.microsoft.com/office/powerpoint/2010/main" val="29586902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 xmlns:p14="http://schemas.microsoft.com/office/powerpoint/2010/main" val="118540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151632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 xmlns:a16="http://schemas.microsoft.com/office/drawing/2014/main" val="2946014459"/>
                    </a:ext>
                  </a:extLst>
                </a:gridCol>
                <a:gridCol w="1884209">
                  <a:extLst>
                    <a:ext uri="{9D8B030D-6E8A-4147-A177-3AD203B41FA5}">
                      <a16:colId xmlns="" xmlns:a16="http://schemas.microsoft.com/office/drawing/2014/main" val="2449853468"/>
                    </a:ext>
                  </a:extLst>
                </a:gridCol>
                <a:gridCol w="1884209">
                  <a:extLst>
                    <a:ext uri="{9D8B030D-6E8A-4147-A177-3AD203B41FA5}">
                      <a16:colId xmlns="" xmlns:a16="http://schemas.microsoft.com/office/drawing/2014/main" val="2433386357"/>
                    </a:ext>
                  </a:extLst>
                </a:gridCol>
                <a:gridCol w="1884209">
                  <a:extLst>
                    <a:ext uri="{9D8B030D-6E8A-4147-A177-3AD203B41FA5}">
                      <a16:colId xmlns="" xmlns:a16="http://schemas.microsoft.com/office/drawing/2014/main" val="2438442059"/>
                    </a:ext>
                  </a:extLst>
                </a:gridCol>
                <a:gridCol w="1884209">
                  <a:extLst>
                    <a:ext uri="{9D8B030D-6E8A-4147-A177-3AD203B41FA5}">
                      <a16:colId xmlns="" xmlns:a16="http://schemas.microsoft.com/office/drawing/2014/main" val="206918280"/>
                    </a:ext>
                  </a:extLst>
                </a:gridCol>
                <a:gridCol w="1884209">
                  <a:extLst>
                    <a:ext uri="{9D8B030D-6E8A-4147-A177-3AD203B41FA5}">
                      <a16:colId xmlns=""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 xmlns:a16="http://schemas.microsoft.com/office/drawing/2014/main" val="2790322774"/>
                  </a:ext>
                </a:extLst>
              </a:tr>
            </a:tbl>
          </a:graphicData>
        </a:graphic>
      </p:graphicFrame>
    </p:spTree>
    <p:extLst>
      <p:ext uri="{BB962C8B-B14F-4D97-AF65-F5344CB8AC3E}">
        <p14:creationId xmlns="" xmlns:p14="http://schemas.microsoft.com/office/powerpoint/2010/main" val="22908158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 xmlns:p14="http://schemas.microsoft.com/office/powerpoint/2010/main" val="313282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19676909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21805890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 xmlns:p14="http://schemas.microsoft.com/office/powerpoint/2010/main" val="1241484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 xmlns:p14="http://schemas.microsoft.com/office/powerpoint/2010/main" val="385836278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 xmlns:p14="http://schemas.microsoft.com/office/powerpoint/2010/main" val="4367817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 xmlns:p14="http://schemas.microsoft.com/office/powerpoint/2010/main" val="39253891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 xmlns:p14="http://schemas.microsoft.com/office/powerpoint/2010/main" val="18142689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36137911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34520376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 xmlns:p14="http://schemas.microsoft.com/office/powerpoint/2010/main" val="39539926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19345655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 xmlns:p14="http://schemas.microsoft.com/office/powerpoint/2010/main" val="7582664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 xmlns:p14="http://schemas.microsoft.com/office/powerpoint/2010/main" val="34347635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 xmlns:p14="http://schemas.microsoft.com/office/powerpoint/2010/main" val="1024614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 xmlns:a16="http://schemas.microsoft.com/office/drawing/2014/main" id="{F6E5EB7C-7CB0-4227-98E4-49F6FD72FD2C}"/>
              </a:ext>
            </a:extLst>
          </p:cNvPr>
          <p:cNvGraphicFramePr>
            <a:graphicFrameLocks noGrp="1"/>
          </p:cNvGraphicFramePr>
          <p:nvPr>
            <p:extLst>
              <p:ext uri="{D42A27DB-BD31-4B8C-83A1-F6EECF244321}">
                <p14:modId xmlns=""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 xmlns:a16="http://schemas.microsoft.com/office/drawing/2014/main" val="2396132272"/>
                    </a:ext>
                  </a:extLst>
                </a:gridCol>
                <a:gridCol w="1699547">
                  <a:extLst>
                    <a:ext uri="{9D8B030D-6E8A-4147-A177-3AD203B41FA5}">
                      <a16:colId xmlns="" xmlns:a16="http://schemas.microsoft.com/office/drawing/2014/main" val="20001"/>
                    </a:ext>
                  </a:extLst>
                </a:gridCol>
                <a:gridCol w="1696418">
                  <a:extLst>
                    <a:ext uri="{9D8B030D-6E8A-4147-A177-3AD203B41FA5}">
                      <a16:colId xmlns="" xmlns:a16="http://schemas.microsoft.com/office/drawing/2014/main" val="1693957219"/>
                    </a:ext>
                  </a:extLst>
                </a:gridCol>
                <a:gridCol w="1656184">
                  <a:extLst>
                    <a:ext uri="{9D8B030D-6E8A-4147-A177-3AD203B41FA5}">
                      <a16:colId xmlns="" xmlns:a16="http://schemas.microsoft.com/office/drawing/2014/main" val="1961816629"/>
                    </a:ext>
                  </a:extLst>
                </a:gridCol>
                <a:gridCol w="1584177">
                  <a:extLst>
                    <a:ext uri="{9D8B030D-6E8A-4147-A177-3AD203B41FA5}">
                      <a16:colId xmlns=""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3536796661"/>
                  </a:ext>
                </a:extLst>
              </a:tr>
            </a:tbl>
          </a:graphicData>
        </a:graphic>
      </p:graphicFrame>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 xmlns:a16="http://schemas.microsoft.com/office/drawing/2014/main" val="335185449"/>
                    </a:ext>
                  </a:extLst>
                </a:gridCol>
                <a:gridCol w="1163359">
                  <a:extLst>
                    <a:ext uri="{9D8B030D-6E8A-4147-A177-3AD203B41FA5}">
                      <a16:colId xmlns="" xmlns:a16="http://schemas.microsoft.com/office/drawing/2014/main" val="410791785"/>
                    </a:ext>
                  </a:extLst>
                </a:gridCol>
                <a:gridCol w="1095179">
                  <a:extLst>
                    <a:ext uri="{9D8B030D-6E8A-4147-A177-3AD203B41FA5}">
                      <a16:colId xmlns="" xmlns:a16="http://schemas.microsoft.com/office/drawing/2014/main" val="1178793827"/>
                    </a:ext>
                  </a:extLst>
                </a:gridCol>
                <a:gridCol w="921311">
                  <a:extLst>
                    <a:ext uri="{9D8B030D-6E8A-4147-A177-3AD203B41FA5}">
                      <a16:colId xmlns="" xmlns:a16="http://schemas.microsoft.com/office/drawing/2014/main" val="831646229"/>
                    </a:ext>
                  </a:extLst>
                </a:gridCol>
                <a:gridCol w="775572">
                  <a:extLst>
                    <a:ext uri="{9D8B030D-6E8A-4147-A177-3AD203B41FA5}">
                      <a16:colId xmlns="" xmlns:a16="http://schemas.microsoft.com/office/drawing/2014/main" val="3072107594"/>
                    </a:ext>
                  </a:extLst>
                </a:gridCol>
                <a:gridCol w="1396032">
                  <a:extLst>
                    <a:ext uri="{9D8B030D-6E8A-4147-A177-3AD203B41FA5}">
                      <a16:colId xmlns=""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45314860"/>
                  </a:ext>
                </a:extLst>
              </a:tr>
            </a:tbl>
          </a:graphicData>
        </a:graphic>
      </p:graphicFrame>
      <p:graphicFrame>
        <p:nvGraphicFramePr>
          <p:cNvPr id="5" name="Table 4">
            <a:extLst>
              <a:ext uri="{FF2B5EF4-FFF2-40B4-BE49-F238E27FC236}">
                <a16:creationId xmlns=""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 xmlns:a16="http://schemas.microsoft.com/office/drawing/2014/main" val="335185449"/>
                    </a:ext>
                  </a:extLst>
                </a:gridCol>
                <a:gridCol w="1954619">
                  <a:extLst>
                    <a:ext uri="{9D8B030D-6E8A-4147-A177-3AD203B41FA5}">
                      <a16:colId xmlns="" xmlns:a16="http://schemas.microsoft.com/office/drawing/2014/main" val="410791785"/>
                    </a:ext>
                  </a:extLst>
                </a:gridCol>
                <a:gridCol w="1983989">
                  <a:extLst>
                    <a:ext uri="{9D8B030D-6E8A-4147-A177-3AD203B41FA5}">
                      <a16:colId xmlns=""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45314860"/>
                  </a:ext>
                </a:extLst>
              </a:tr>
            </a:tbl>
          </a:graphicData>
        </a:graphic>
      </p:graphicFrame>
      <p:sp>
        <p:nvSpPr>
          <p:cNvPr id="11" name="Rectangle 10">
            <a:extLst>
              <a:ext uri="{FF2B5EF4-FFF2-40B4-BE49-F238E27FC236}">
                <a16:creationId xmlns=""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 xmlns:p14="http://schemas.microsoft.com/office/powerpoint/2010/main" val="41625705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709326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293311387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8455713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 xmlns:p14="http://schemas.microsoft.com/office/powerpoint/2010/main" val="27831926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 xmlns:p14="http://schemas.microsoft.com/office/powerpoint/2010/main" val="32144962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 xmlns:p14="http://schemas.microsoft.com/office/powerpoint/2010/main" val="14580477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 xmlns:p14="http://schemas.microsoft.com/office/powerpoint/2010/main" val="37171661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 xmlns:p14="http://schemas.microsoft.com/office/powerpoint/2010/main" val="23357794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 xmlns:p14="http://schemas.microsoft.com/office/powerpoint/2010/main" val="15833495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 xmlns:p14="http://schemas.microsoft.com/office/powerpoint/2010/main" val="1692487458"/>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 xmlns:p14="http://schemas.microsoft.com/office/powerpoint/2010/main" val="36207593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 xmlns:p14="http://schemas.microsoft.com/office/powerpoint/2010/main" val="2275765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 xmlns:p14="http://schemas.microsoft.com/office/powerpoint/2010/main" val="42371506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 xmlns:p14="http://schemas.microsoft.com/office/powerpoint/2010/main" val="16043488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 xmlns:p14="http://schemas.microsoft.com/office/powerpoint/2010/main" val="15351936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 xmlns:p14="http://schemas.microsoft.com/office/powerpoint/2010/main" val="2263836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 xmlns:p14="http://schemas.microsoft.com/office/powerpoint/2010/main" val="28703553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 xmlns:p14="http://schemas.microsoft.com/office/powerpoint/2010/main" val="2614263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 xmlns:p14="http://schemas.microsoft.com/office/powerpoint/2010/main" val="1955904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3957662238"/>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 xmlns:p14="http://schemas.microsoft.com/office/powerpoint/2010/main" val="18071040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 xmlns:p14="http://schemas.microsoft.com/office/powerpoint/2010/main" val="22152847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 xmlns:p14="http://schemas.microsoft.com/office/powerpoint/2010/main" val="32103447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40729772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 xmlns:p14="http://schemas.microsoft.com/office/powerpoint/2010/main" val="37510954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6827441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 xmlns:p14="http://schemas.microsoft.com/office/powerpoint/2010/main" val="257209415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6891067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 xmlns:p14="http://schemas.microsoft.com/office/powerpoint/2010/main" val="225191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2490143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 xmlns:p14="http://schemas.microsoft.com/office/powerpoint/2010/main" val="17785964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 xmlns:p14="http://schemas.microsoft.com/office/powerpoint/2010/main" val="1117718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 xmlns:p14="http://schemas.microsoft.com/office/powerpoint/2010/main" val="10893848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 xmlns:p14="http://schemas.microsoft.com/office/powerpoint/2010/main" val="1933892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7576114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 xmlns:p14="http://schemas.microsoft.com/office/powerpoint/2010/main" val="18097723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 xmlns:p14="http://schemas.microsoft.com/office/powerpoint/2010/main" val="199832359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 xmlns:p14="http://schemas.microsoft.com/office/powerpoint/2010/main" val="51554496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6400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 . .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IN" sz="2000" b="1" dirty="0">
                <a:solidFill>
                  <a:srgbClr val="F63122"/>
                </a:solidFill>
                <a:latin typeface="Gill Sans MT (Body)"/>
              </a:rPr>
              <a:t>Layer</a:t>
            </a:r>
            <a:r>
              <a:rPr lang="en-US" sz="2000" b="1" dirty="0">
                <a:latin typeface="Gill Sans MT (Body)"/>
              </a:rPr>
              <a:t>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7D053B09-5B7F-42C4-B10A-780903E176DA}"/>
              </a:ext>
            </a:extLst>
          </p:cNvPr>
          <p:cNvSpPr txBox="1"/>
          <p:nvPr/>
        </p:nvSpPr>
        <p:spPr>
          <a:xfrm>
            <a:off x="8904312" y="212852"/>
            <a:ext cx="3124019" cy="369332"/>
          </a:xfrm>
          <a:prstGeom prst="rect">
            <a:avLst/>
          </a:prstGeom>
          <a:noFill/>
        </p:spPr>
        <p:txBody>
          <a:bodyPr wrap="square">
            <a:spAutoFit/>
          </a:bodyPr>
          <a:lstStyle/>
          <a:p>
            <a:r>
              <a:rPr lang="en-IN" b="1" i="0" dirty="0">
                <a:solidFill>
                  <a:srgbClr val="000000"/>
                </a:solidFill>
                <a:effectLst/>
                <a:latin typeface="Raleway" panose="020B0503030101060003" pitchFamily="34" charset="0"/>
              </a:rPr>
              <a:t>Data Access Object (DAO)</a:t>
            </a:r>
            <a:endParaRPr lang="en-IN" b="1" dirty="0"/>
          </a:p>
        </p:txBody>
      </p:sp>
    </p:spTree>
    <p:extLst>
      <p:ext uri="{BB962C8B-B14F-4D97-AF65-F5344CB8AC3E}">
        <p14:creationId xmlns=""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5014E16-5655-429C-9174-2E9E5FC398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 xmlns:p14="http://schemas.microsoft.com/office/powerpoint/2010/main" val="25209328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 name="Group 6">
            <a:extLst>
              <a:ext uri="{FF2B5EF4-FFF2-40B4-BE49-F238E27FC236}">
                <a16:creationId xmlns=""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 xmlns:p14="http://schemas.microsoft.com/office/powerpoint/2010/main" val="9665107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 xmlns:a16="http://schemas.microsoft.com/office/drawing/2014/main" val="3149757144"/>
                    </a:ext>
                  </a:extLst>
                </a:gridCol>
                <a:gridCol w="2376264">
                  <a:extLst>
                    <a:ext uri="{9D8B030D-6E8A-4147-A177-3AD203B41FA5}">
                      <a16:colId xmlns=""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889783200"/>
                  </a:ext>
                </a:extLst>
              </a:tr>
            </a:tbl>
          </a:graphicData>
        </a:graphic>
      </p:graphicFrame>
      <p:sp>
        <p:nvSpPr>
          <p:cNvPr id="17" name="TextBox 16">
            <a:extLst>
              <a:ext uri="{FF2B5EF4-FFF2-40B4-BE49-F238E27FC236}">
                <a16:creationId xmlns=""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 xmlns:p14="http://schemas.microsoft.com/office/powerpoint/2010/main" val="14614745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4393645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 xmlns:p14="http://schemas.microsoft.com/office/powerpoint/2010/main" val="16658573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420789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 xmlns:p14="http://schemas.microsoft.com/office/powerpoint/2010/main" val="15299797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 xmlns:p14="http://schemas.microsoft.com/office/powerpoint/2010/main" val="10711911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6279240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 xmlns:p14="http://schemas.microsoft.com/office/powerpoint/2010/main" val="7911383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 xmlns:a16="http://schemas.microsoft.com/office/drawing/2014/main" id="{04224A06-725F-410E-9CD5-E99934D3ACBA}"/>
              </a:ext>
            </a:extLst>
          </p:cNvPr>
          <p:cNvGraphicFramePr>
            <a:graphicFrameLocks noGrp="1"/>
          </p:cNvGraphicFramePr>
          <p:nvPr>
            <p:extLst>
              <p:ext uri="{D42A27DB-BD31-4B8C-83A1-F6EECF244321}">
                <p14:modId xmlns=""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 xmlns:a16="http://schemas.microsoft.com/office/drawing/2014/main" val="10005"/>
                  </a:ext>
                </a:extLst>
              </a:tr>
            </a:tbl>
          </a:graphicData>
        </a:graphic>
      </p:graphicFrame>
      <p:sp>
        <p:nvSpPr>
          <p:cNvPr id="4" name="Rectangle 3">
            <a:extLst>
              <a:ext uri="{FF2B5EF4-FFF2-40B4-BE49-F238E27FC236}">
                <a16:creationId xmlns=""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 xmlns:p14="http://schemas.microsoft.com/office/powerpoint/2010/main" val="4693282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 xmlns:a16="http://schemas.microsoft.com/office/drawing/2014/main" id="{BF28B49E-536F-478A-8B21-D9411DDA3118}"/>
              </a:ext>
            </a:extLst>
          </p:cNvPr>
          <p:cNvGraphicFramePr>
            <a:graphicFrameLocks noGrp="1"/>
          </p:cNvGraphicFramePr>
          <p:nvPr>
            <p:extLst>
              <p:ext uri="{D42A27DB-BD31-4B8C-83A1-F6EECF244321}">
                <p14:modId xmlns=""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 xmlns:p14="http://schemas.microsoft.com/office/powerpoint/2010/main" val="23101917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 xmlns:a16="http://schemas.microsoft.com/office/drawing/2014/main" val="20000"/>
                    </a:ext>
                  </a:extLst>
                </a:gridCol>
                <a:gridCol w="1128940">
                  <a:extLst>
                    <a:ext uri="{9D8B030D-6E8A-4147-A177-3AD203B41FA5}">
                      <a16:colId xmlns="" xmlns:a16="http://schemas.microsoft.com/office/drawing/2014/main" val="20001"/>
                    </a:ext>
                  </a:extLst>
                </a:gridCol>
                <a:gridCol w="1279628">
                  <a:extLst>
                    <a:ext uri="{9D8B030D-6E8A-4147-A177-3AD203B41FA5}">
                      <a16:colId xmlns="" xmlns:a16="http://schemas.microsoft.com/office/drawing/2014/main" val="20002"/>
                    </a:ext>
                  </a:extLst>
                </a:gridCol>
                <a:gridCol w="1736639">
                  <a:extLst>
                    <a:ext uri="{9D8B030D-6E8A-4147-A177-3AD203B41FA5}">
                      <a16:colId xmlns="" xmlns:a16="http://schemas.microsoft.com/office/drawing/2014/main" val="20003"/>
                    </a:ext>
                  </a:extLst>
                </a:gridCol>
                <a:gridCol w="1828041">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 xmlns:a16="http://schemas.microsoft.com/office/drawing/2014/main" val="20000"/>
                    </a:ext>
                  </a:extLst>
                </a:gridCol>
                <a:gridCol w="1466838">
                  <a:extLst>
                    <a:ext uri="{9D8B030D-6E8A-4147-A177-3AD203B41FA5}">
                      <a16:colId xmlns="" xmlns:a16="http://schemas.microsoft.com/office/drawing/2014/main" val="20001"/>
                    </a:ext>
                  </a:extLst>
                </a:gridCol>
                <a:gridCol w="1296143">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 xmlns:a16="http://schemas.microsoft.com/office/drawing/2014/main" val="2619754944"/>
                  </a:ext>
                </a:extLst>
              </a:tr>
            </a:tbl>
          </a:graphicData>
        </a:graphic>
      </p:graphicFrame>
      <p:sp>
        <p:nvSpPr>
          <p:cNvPr id="8" name="Title 1">
            <a:extLst>
              <a:ext uri="{FF2B5EF4-FFF2-40B4-BE49-F238E27FC236}">
                <a16:creationId xmlns=""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 xmlns:p14="http://schemas.microsoft.com/office/powerpoint/2010/main" val="36658724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 xmlns:p14="http://schemas.microsoft.com/office/powerpoint/2010/main" val="16234247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 xmlns:p14="http://schemas.microsoft.com/office/powerpoint/2010/main" val="23676771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599945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541973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89885850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 xmlns:p14="http://schemas.microsoft.com/office/powerpoint/2010/main" val="3490093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 xmlns:p14="http://schemas.microsoft.com/office/powerpoint/2010/main" val="29557924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 xmlns:p14="http://schemas.microsoft.com/office/powerpoint/2010/main" val="12567421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 xmlns:p14="http://schemas.microsoft.com/office/powerpoint/2010/main" val="34584728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 xmlns:p14="http://schemas.microsoft.com/office/powerpoint/2010/main" val="23875687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1591243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5583933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 xmlns:p14="http://schemas.microsoft.com/office/powerpoint/2010/main" val="518904722"/>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042003300"/>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 xmlns:p14="http://schemas.microsoft.com/office/powerpoint/2010/main" val="22340120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 xmlns:p14="http://schemas.microsoft.com/office/powerpoint/2010/main" val="1733901836"/>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 xmlns:p14="http://schemas.microsoft.com/office/powerpoint/2010/main" val="327157225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 xmlns:p14="http://schemas.microsoft.com/office/powerpoint/2010/main" val="640994360"/>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17430737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 xmlns:p14="http://schemas.microsoft.com/office/powerpoint/2010/main" val="309295650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 xmlns:p14="http://schemas.microsoft.com/office/powerpoint/2010/main" val="34352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 xmlns:p14="http://schemas.microsoft.com/office/powerpoint/2010/main" val="40568438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 xmlns:p14="http://schemas.microsoft.com/office/powerpoint/2010/main" val="40252554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 xmlns:p14="http://schemas.microsoft.com/office/powerpoint/2010/main" val="3515856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grpSp>
        <p:nvGrpSpPr>
          <p:cNvPr id="14" name="Group 13">
            <a:extLst>
              <a:ext uri="{FF2B5EF4-FFF2-40B4-BE49-F238E27FC236}">
                <a16:creationId xmlns=""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 xmlns:p14="http://schemas.microsoft.com/office/powerpoint/2010/main" val="24395601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 xmlns:p14="http://schemas.microsoft.com/office/powerpoint/2010/main" val="3213815813"/>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 xmlns:p14="http://schemas.microsoft.com/office/powerpoint/2010/main" val="995565742"/>
              </p:ext>
            </p:extLst>
          </p:nvPr>
        </p:nvGraphicFramePr>
        <p:xfrm>
          <a:off x="191344" y="2687913"/>
          <a:ext cx="11803627" cy="4498761"/>
        </p:xfrm>
        <a:graphic>
          <a:graphicData uri="http://schemas.openxmlformats.org/drawingml/2006/table">
            <a:tbl>
              <a:tblPr firstRow="1" bandRow="1">
                <a:tableStyleId>{7E9639D4-E3E2-4D34-9284-5A2195B3D0D7}</a:tableStyleId>
              </a:tblPr>
              <a:tblGrid>
                <a:gridCol w="2674800">
                  <a:extLst>
                    <a:ext uri="{9D8B030D-6E8A-4147-A177-3AD203B41FA5}">
                      <a16:colId xmlns="" xmlns:a16="http://schemas.microsoft.com/office/drawing/2014/main" val="20000"/>
                    </a:ext>
                  </a:extLst>
                </a:gridCol>
                <a:gridCol w="2674800">
                  <a:extLst>
                    <a:ext uri="{9D8B030D-6E8A-4147-A177-3AD203B41FA5}">
                      <a16:colId xmlns="" xmlns:a16="http://schemas.microsoft.com/office/drawing/2014/main" val="20001"/>
                    </a:ext>
                  </a:extLst>
                </a:gridCol>
                <a:gridCol w="2674027">
                  <a:extLst>
                    <a:ext uri="{9D8B030D-6E8A-4147-A177-3AD203B41FA5}">
                      <a16:colId xmlns="" xmlns:a16="http://schemas.microsoft.com/office/drawing/2014/main" val="2321018969"/>
                    </a:ext>
                  </a:extLst>
                </a:gridCol>
                <a:gridCol w="3780000">
                  <a:extLst>
                    <a:ext uri="{9D8B030D-6E8A-4147-A177-3AD203B41FA5}">
                      <a16:colId xmlns=""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 xmlns:p14="http://schemas.microsoft.com/office/powerpoint/2010/main" val="8537371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 xmlns:p14="http://schemas.microsoft.com/office/powerpoint/2010/main" val="2269557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229343541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 xmlns:a16="http://schemas.microsoft.com/office/drawing/2014/main" id="{7169A58C-6CAF-4763-8406-A07BB4A59B45}"/>
              </a:ext>
            </a:extLst>
          </p:cNvPr>
          <p:cNvGraphicFramePr>
            <a:graphicFrameLocks noGrp="1"/>
          </p:cNvGraphicFramePr>
          <p:nvPr>
            <p:extLst>
              <p:ext uri="{D42A27DB-BD31-4B8C-83A1-F6EECF244321}">
                <p14:modId xmlns=""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0" name="Rectangle 9">
            <a:extLst>
              <a:ext uri="{FF2B5EF4-FFF2-40B4-BE49-F238E27FC236}">
                <a16:creationId xmlns=""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276585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 xmlns:p14="http://schemas.microsoft.com/office/powerpoint/2010/main" val="19862592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 xmlns:p14="http://schemas.microsoft.com/office/powerpoint/2010/main" val="3149576464"/>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 xmlns:a16="http://schemas.microsoft.com/office/drawing/2014/main" val="20000"/>
                    </a:ext>
                  </a:extLst>
                </a:gridCol>
                <a:gridCol w="2400550">
                  <a:extLst>
                    <a:ext uri="{9D8B030D-6E8A-4147-A177-3AD203B41FA5}">
                      <a16:colId xmlns="" xmlns:a16="http://schemas.microsoft.com/office/drawing/2014/main" val="20001"/>
                    </a:ext>
                  </a:extLst>
                </a:gridCol>
                <a:gridCol w="2123563">
                  <a:extLst>
                    <a:ext uri="{9D8B030D-6E8A-4147-A177-3AD203B41FA5}">
                      <a16:colId xmlns="" xmlns:a16="http://schemas.microsoft.com/office/drawing/2014/main" val="20002"/>
                    </a:ext>
                  </a:extLst>
                </a:gridCol>
                <a:gridCol w="1569590">
                  <a:extLst>
                    <a:ext uri="{9D8B030D-6E8A-4147-A177-3AD203B41FA5}">
                      <a16:colId xmlns="" xmlns:a16="http://schemas.microsoft.com/office/drawing/2014/main" val="20003"/>
                    </a:ext>
                  </a:extLst>
                </a:gridCol>
                <a:gridCol w="920245">
                  <a:extLst>
                    <a:ext uri="{9D8B030D-6E8A-4147-A177-3AD203B41FA5}">
                      <a16:colId xmlns=""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
        <p:nvSpPr>
          <p:cNvPr id="8" name="Rectangle 7">
            <a:extLst>
              <a:ext uri="{FF2B5EF4-FFF2-40B4-BE49-F238E27FC236}">
                <a16:creationId xmlns=""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25801971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 xmlns:p14="http://schemas.microsoft.com/office/powerpoint/2010/main" val="3686502013"/>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 xmlns:a16="http://schemas.microsoft.com/office/drawing/2014/main" val="20000"/>
                    </a:ext>
                  </a:extLst>
                </a:gridCol>
                <a:gridCol w="90010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 xmlns:p14="http://schemas.microsoft.com/office/powerpoint/2010/main" val="2270596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 xmlns:p14="http://schemas.microsoft.com/office/powerpoint/2010/main" val="3663526264"/>
              </p:ext>
            </p:extLst>
          </p:nvPr>
        </p:nvGraphicFramePr>
        <p:xfrm>
          <a:off x="406800" y="813600"/>
          <a:ext cx="11376000" cy="4498761"/>
        </p:xfrm>
        <a:graphic>
          <a:graphicData uri="http://schemas.openxmlformats.org/drawingml/2006/table">
            <a:tbl>
              <a:tblPr firstRow="1" bandRow="1">
                <a:tableStyleId>{7E9639D4-E3E2-4D34-9284-5A2195B3D0D7}</a:tableStyleId>
              </a:tblPr>
              <a:tblGrid>
                <a:gridCol w="2844000">
                  <a:extLst>
                    <a:ext uri="{9D8B030D-6E8A-4147-A177-3AD203B41FA5}">
                      <a16:colId xmlns="" xmlns:a16="http://schemas.microsoft.com/office/drawing/2014/main" val="20000"/>
                    </a:ext>
                  </a:extLst>
                </a:gridCol>
                <a:gridCol w="85320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 xmlns:p14="http://schemas.microsoft.com/office/powerpoint/2010/main" val="22381458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 xmlns:a16="http://schemas.microsoft.com/office/drawing/2014/main" val="20000"/>
                    </a:ext>
                  </a:extLst>
                </a:gridCol>
                <a:gridCol w="9611827">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 xmlns:a16="http://schemas.microsoft.com/office/drawing/2014/main" val="20000"/>
                    </a:ext>
                  </a:extLst>
                </a:gridCol>
                <a:gridCol w="9610759">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1430156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 xmlns:a16="http://schemas.microsoft.com/office/drawing/2014/main" val="20000"/>
                    </a:ext>
                  </a:extLst>
                </a:gridCol>
                <a:gridCol w="9610757">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24011535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667701072"/>
              </p:ext>
            </p:extLst>
          </p:nvPr>
        </p:nvGraphicFramePr>
        <p:xfrm>
          <a:off x="406800" y="507785"/>
          <a:ext cx="11376000" cy="6782223"/>
        </p:xfrm>
        <a:graphic>
          <a:graphicData uri="http://schemas.openxmlformats.org/drawingml/2006/table">
            <a:tbl>
              <a:tblPr firstRow="1" bandRow="1">
                <a:tableStyleId>{7E9639D4-E3E2-4D34-9284-5A2195B3D0D7}</a:tableStyleId>
              </a:tblPr>
              <a:tblGrid>
                <a:gridCol w="2664864">
                  <a:extLst>
                    <a:ext uri="{9D8B030D-6E8A-4147-A177-3AD203B41FA5}">
                      <a16:colId xmlns="" xmlns:a16="http://schemas.microsoft.com/office/drawing/2014/main" val="20000"/>
                    </a:ext>
                  </a:extLst>
                </a:gridCol>
                <a:gridCol w="8711136">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 xmlns:a16="http://schemas.microsoft.com/office/drawing/2014/main" val="20000"/>
                    </a:ext>
                  </a:extLst>
                </a:gridCol>
                <a:gridCol w="88164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 xmlns:p14="http://schemas.microsoft.com/office/powerpoint/2010/main" val="9810627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087908960"/>
              </p:ext>
            </p:extLst>
          </p:nvPr>
        </p:nvGraphicFramePr>
        <p:xfrm>
          <a:off x="406800" y="612000"/>
          <a:ext cx="11376000" cy="3309195"/>
        </p:xfrm>
        <a:graphic>
          <a:graphicData uri="http://schemas.openxmlformats.org/drawingml/2006/table">
            <a:tbl>
              <a:tblPr firstRow="1" bandRow="1">
                <a:tableStyleId>{7E9639D4-E3E2-4D34-9284-5A2195B3D0D7}</a:tableStyleId>
              </a:tblPr>
              <a:tblGrid>
                <a:gridCol w="2559600">
                  <a:extLst>
                    <a:ext uri="{9D8B030D-6E8A-4147-A177-3AD203B41FA5}">
                      <a16:colId xmlns="" xmlns:a16="http://schemas.microsoft.com/office/drawing/2014/main" val="20000"/>
                    </a:ext>
                  </a:extLst>
                </a:gridCol>
                <a:gridCol w="88164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 xmlns:p14="http://schemas.microsoft.com/office/powerpoint/2010/main" val="21437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894292196"/>
              </p:ext>
            </p:extLst>
          </p:nvPr>
        </p:nvGraphicFramePr>
        <p:xfrm>
          <a:off x="406800" y="612000"/>
          <a:ext cx="11376000" cy="4238412"/>
        </p:xfrm>
        <a:graphic>
          <a:graphicData uri="http://schemas.openxmlformats.org/drawingml/2006/table">
            <a:tbl>
              <a:tblPr firstRow="1" bandRow="1">
                <a:tableStyleId>{7E9639D4-E3E2-4D34-9284-5A2195B3D0D7}</a:tableStyleId>
              </a:tblPr>
              <a:tblGrid>
                <a:gridCol w="3057300">
                  <a:extLst>
                    <a:ext uri="{9D8B030D-6E8A-4147-A177-3AD203B41FA5}">
                      <a16:colId xmlns="" xmlns:a16="http://schemas.microsoft.com/office/drawing/2014/main" val="20000"/>
                    </a:ext>
                  </a:extLst>
                </a:gridCol>
                <a:gridCol w="83187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2" name="Rectangle 1">
            <a:extLst>
              <a:ext uri="{FF2B5EF4-FFF2-40B4-BE49-F238E27FC236}">
                <a16:creationId xmlns=""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 xmlns:p14="http://schemas.microsoft.com/office/powerpoint/2010/main" val="154986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 xmlns:p14="http://schemas.microsoft.com/office/powerpoint/2010/main" val="19117156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285416391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 xmlns:a16="http://schemas.microsoft.com/office/drawing/2014/main" val="20000"/>
                    </a:ext>
                  </a:extLst>
                </a:gridCol>
                <a:gridCol w="852581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842558293"/>
                  </a:ext>
                </a:extLst>
              </a:tr>
            </a:tbl>
          </a:graphicData>
        </a:graphic>
      </p:graphicFrame>
    </p:spTree>
    <p:extLst>
      <p:ext uri="{BB962C8B-B14F-4D97-AF65-F5344CB8AC3E}">
        <p14:creationId xmlns="" xmlns:p14="http://schemas.microsoft.com/office/powerpoint/2010/main" val="5980739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 xmlns:p14="http://schemas.microsoft.com/office/powerpoint/2010/main" val="115186587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376284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1035178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 xmlns:p14="http://schemas.microsoft.com/office/powerpoint/2010/main" val="967305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 xmlns:p14="http://schemas.microsoft.com/office/powerpoint/2010/main" val="218322335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 xmlns:p14="http://schemas.microsoft.com/office/powerpoint/2010/main" val="5634691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 xmlns:p14="http://schemas.microsoft.com/office/powerpoint/2010/main" val="1355149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9563347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13178275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 xmlns:p14="http://schemas.microsoft.com/office/powerpoint/2010/main" val="10196118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495563637"/>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 xmlns:p14="http://schemas.microsoft.com/office/powerpoint/2010/main" val="10571849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 xmlns:p14="http://schemas.microsoft.com/office/powerpoint/2010/main" val="16300398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 xmlns:p14="http://schemas.microsoft.com/office/powerpoint/2010/main" val="35152434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9299712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 xmlns:p14="http://schemas.microsoft.com/office/powerpoint/2010/main" val="42411155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 xmlns:p14="http://schemas.microsoft.com/office/powerpoint/2010/main" val="3511890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5795640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0098090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 xmlns:p14="http://schemas.microsoft.com/office/powerpoint/2010/main" val="1399474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 xmlns:p14="http://schemas.microsoft.com/office/powerpoint/2010/main" val="2252911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 xmlns:a16="http://schemas.microsoft.com/office/drawing/2014/main" id="{91D6965C-3067-4116-99D3-9F5B4FC2D56D}"/>
              </a:ext>
            </a:extLst>
          </p:cNvPr>
          <p:cNvGraphicFramePr>
            <a:graphicFrameLocks noGrp="1"/>
          </p:cNvGraphicFramePr>
          <p:nvPr>
            <p:extLst>
              <p:ext uri="{D42A27DB-BD31-4B8C-83A1-F6EECF244321}">
                <p14:modId xmlns=""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 xmlns:a16="http://schemas.microsoft.com/office/drawing/2014/main" val="20000"/>
                    </a:ext>
                  </a:extLst>
                </a:gridCol>
                <a:gridCol w="92195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 xmlns:a16="http://schemas.microsoft.com/office/drawing/2014/main" val="10003"/>
                  </a:ext>
                </a:extLst>
              </a:tr>
            </a:tbl>
          </a:graphicData>
        </a:graphic>
      </p:graphicFrame>
      <p:sp>
        <p:nvSpPr>
          <p:cNvPr id="7" name="Rectangle 6">
            <a:extLst>
              <a:ext uri="{FF2B5EF4-FFF2-40B4-BE49-F238E27FC236}">
                <a16:creationId xmlns=""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 xmlns:p14="http://schemas.microsoft.com/office/powerpoint/2010/main" val="409196845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41044547"/>
              </p:ext>
            </p:extLst>
          </p:nvPr>
        </p:nvGraphicFramePr>
        <p:xfrm>
          <a:off x="335360" y="1605136"/>
          <a:ext cx="11593288" cy="2448548"/>
        </p:xfrm>
        <a:graphic>
          <a:graphicData uri="http://schemas.openxmlformats.org/drawingml/2006/table">
            <a:tbl>
              <a:tblPr firstRow="1" bandRow="1">
                <a:tableStyleId>{7E9639D4-E3E2-4D34-9284-5A2195B3D0D7}</a:tableStyleId>
              </a:tblPr>
              <a:tblGrid>
                <a:gridCol w="3168352">
                  <a:extLst>
                    <a:ext uri="{9D8B030D-6E8A-4147-A177-3AD203B41FA5}">
                      <a16:colId xmlns="" xmlns:a16="http://schemas.microsoft.com/office/drawing/2014/main" val="20000"/>
                    </a:ext>
                  </a:extLst>
                </a:gridCol>
                <a:gridCol w="84249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 xmlns:p14="http://schemas.microsoft.com/office/powerpoint/2010/main" val="8877053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0048188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 xmlns:p14="http://schemas.microsoft.com/office/powerpoint/2010/main" val="28457935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 xmlns:p14="http://schemas.microsoft.com/office/powerpoint/2010/main" val="20208837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 xmlns:p14="http://schemas.microsoft.com/office/powerpoint/2010/main" val="497758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790686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0046203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 xmlns:p14="http://schemas.microsoft.com/office/powerpoint/2010/main" val="32320249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 xmlns:p14="http://schemas.microsoft.com/office/powerpoint/2010/main" val="382902519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585255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 xmlns:a16="http://schemas.microsoft.com/office/drawing/2014/main" id="{97CE403B-5BD6-4752-91F7-6DA0C1396628}"/>
              </a:ext>
            </a:extLst>
          </p:cNvPr>
          <p:cNvGraphicFramePr>
            <a:graphicFrameLocks noGrp="1"/>
          </p:cNvGraphicFramePr>
          <p:nvPr>
            <p:extLst>
              <p:ext uri="{D42A27DB-BD31-4B8C-83A1-F6EECF244321}">
                <p14:modId xmlns=""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 xmlns:a16="http://schemas.microsoft.com/office/drawing/2014/main" val="1275589697"/>
                    </a:ext>
                  </a:extLst>
                </a:gridCol>
                <a:gridCol w="1456591">
                  <a:extLst>
                    <a:ext uri="{9D8B030D-6E8A-4147-A177-3AD203B41FA5}">
                      <a16:colId xmlns=""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021776548"/>
                  </a:ext>
                </a:extLst>
              </a:tr>
            </a:tbl>
          </a:graphicData>
        </a:graphic>
      </p:graphicFrame>
      <p:graphicFrame>
        <p:nvGraphicFramePr>
          <p:cNvPr id="10" name="Table 6">
            <a:extLst>
              <a:ext uri="{FF2B5EF4-FFF2-40B4-BE49-F238E27FC236}">
                <a16:creationId xmlns="" xmlns:a16="http://schemas.microsoft.com/office/drawing/2014/main" id="{C1A85F8A-F42F-4EEA-93B4-6208BF2633DD}"/>
              </a:ext>
            </a:extLst>
          </p:cNvPr>
          <p:cNvGraphicFramePr>
            <a:graphicFrameLocks noGrp="1"/>
          </p:cNvGraphicFramePr>
          <p:nvPr>
            <p:extLst>
              <p:ext uri="{D42A27DB-BD31-4B8C-83A1-F6EECF244321}">
                <p14:modId xmlns=""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 xmlns:a16="http://schemas.microsoft.com/office/drawing/2014/main" val="1275589697"/>
                    </a:ext>
                  </a:extLst>
                </a:gridCol>
                <a:gridCol w="1456591">
                  <a:extLst>
                    <a:ext uri="{9D8B030D-6E8A-4147-A177-3AD203B41FA5}">
                      <a16:colId xmlns=""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785684035"/>
                  </a:ext>
                </a:extLst>
              </a:tr>
            </a:tbl>
          </a:graphicData>
        </a:graphic>
      </p:graphicFrame>
      <p:sp>
        <p:nvSpPr>
          <p:cNvPr id="12" name="TextBox 11">
            <a:extLst>
              <a:ext uri="{FF2B5EF4-FFF2-40B4-BE49-F238E27FC236}">
                <a16:creationId xmlns=""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 xmlns:p14="http://schemas.microsoft.com/office/powerpoint/2010/main" val="16520071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12211117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 xmlns:p14="http://schemas.microsoft.com/office/powerpoint/2010/main" val="30914314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 xmlns:p14="http://schemas.microsoft.com/office/powerpoint/2010/main" val="20983435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 xmlns:p14="http://schemas.microsoft.com/office/powerpoint/2010/main" val="25247672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 xmlns:p14="http://schemas.microsoft.com/office/powerpoint/2010/main" val="3587771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 xmlns:p14="http://schemas.microsoft.com/office/powerpoint/2010/main" val="2483968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 xmlns:p14="http://schemas.microsoft.com/office/powerpoint/2010/main" val="22715355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 xmlns:p14="http://schemas.microsoft.com/office/powerpoint/2010/main" val="176678082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 xmlns:p14="http://schemas.microsoft.com/office/powerpoint/2010/main" val="7142914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 xmlns:p14="http://schemas.microsoft.com/office/powerpoint/2010/main" val="201450755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 xmlns:p14="http://schemas.microsoft.com/office/powerpoint/2010/main" val="10992433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123124520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23795576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 xmlns:p14="http://schemas.microsoft.com/office/powerpoint/2010/main" val="334305015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40677387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4265017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569439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 xmlns:p14="http://schemas.microsoft.com/office/powerpoint/2010/main" val="271941122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 xmlns:p14="http://schemas.microsoft.com/office/powerpoint/2010/main" val="34876726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 xmlns:p14="http://schemas.microsoft.com/office/powerpoint/2010/main" val="125683416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 xmlns:p14="http://schemas.microsoft.com/office/powerpoint/2010/main" val="24710284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 xmlns:p14="http://schemas.microsoft.com/office/powerpoint/2010/main" val="297118682"/>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 xmlns:p14="http://schemas.microsoft.com/office/powerpoint/2010/main" val="327245183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 xmlns:p14="http://schemas.microsoft.com/office/powerpoint/2010/main" val="1407343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 xmlns:p14="http://schemas.microsoft.com/office/powerpoint/2010/main" val="163375944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656608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 xmlns:a16="http://schemas.microsoft.com/office/drawing/2014/main" id="{3E603B10-569E-487D-ACF7-EA061C688264}"/>
              </a:ext>
            </a:extLst>
          </p:cNvPr>
          <p:cNvGraphicFramePr>
            <a:graphicFrameLocks noGrp="1"/>
          </p:cNvGraphicFramePr>
          <p:nvPr>
            <p:extLst>
              <p:ext uri="{D42A27DB-BD31-4B8C-83A1-F6EECF244321}">
                <p14:modId xmlns=""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 xmlns:a16="http://schemas.microsoft.com/office/drawing/2014/main" val="422065344"/>
                    </a:ext>
                  </a:extLst>
                </a:gridCol>
                <a:gridCol w="6020289">
                  <a:extLst>
                    <a:ext uri="{9D8B030D-6E8A-4147-A177-3AD203B41FA5}">
                      <a16:colId xmlns=""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 xmlns:a16="http://schemas.microsoft.com/office/drawing/2014/main" val="277111606"/>
                  </a:ext>
                </a:extLst>
              </a:tr>
            </a:tbl>
          </a:graphicData>
        </a:graphic>
      </p:graphicFrame>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 xmlns:p14="http://schemas.microsoft.com/office/powerpoint/2010/main" val="247027930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 xmlns:p14="http://schemas.microsoft.com/office/powerpoint/2010/main" val="379185985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 xmlns:p14="http://schemas.microsoft.com/office/powerpoint/2010/main" val="16033742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 xmlns:p14="http://schemas.microsoft.com/office/powerpoint/2010/main" val="5267131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7918598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6284208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 xmlns:p14="http://schemas.microsoft.com/office/powerpoint/2010/main" val="21202745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1123074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 xmlns:p14="http://schemas.microsoft.com/office/powerpoint/2010/main" val="42483764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19875729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 xmlns:p14="http://schemas.microsoft.com/office/powerpoint/2010/main" val="28374481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14889766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103430422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1705078708"/>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308705698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155589414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 xmlns:p14="http://schemas.microsoft.com/office/powerpoint/2010/main" val="21286054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892295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40030544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427656794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35127623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 xmlns:p14="http://schemas.microsoft.com/office/powerpoint/2010/main" val="633614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 xmlns:p14="http://schemas.microsoft.com/office/powerpoint/2010/main" val="647665937"/>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 xmlns:p14="http://schemas.microsoft.com/office/powerpoint/2010/main" val="7651601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34775815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 xmlns:p14="http://schemas.microsoft.com/office/powerpoint/2010/main" val="34890793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31499630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247871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 xmlns:p14="http://schemas.microsoft.com/office/powerpoint/2010/main" val="641206053"/>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 xmlns:a16="http://schemas.microsoft.com/office/drawing/2014/main" id="{8471E16C-E211-4A9A-AD8D-17EE0120DCD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 xmlns:p14="http://schemas.microsoft.com/office/powerpoint/2010/main" val="425392586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 xmlns:p14="http://schemas.microsoft.com/office/powerpoint/2010/main" val="27653062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 xmlns:p14="http://schemas.microsoft.com/office/powerpoint/2010/main" val="30999482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 xmlns:p14="http://schemas.microsoft.com/office/powerpoint/2010/main" val="130868930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 xmlns:p14="http://schemas.microsoft.com/office/powerpoint/2010/main" val="19475683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 xmlns:p14="http://schemas.microsoft.com/office/powerpoint/2010/main" val="351503385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 xmlns:p14="http://schemas.microsoft.com/office/powerpoint/2010/main" val="3247180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 xmlns:p14="http://schemas.microsoft.com/office/powerpoint/2010/main" val="96733789"/>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964463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 xmlns:p14="http://schemas.microsoft.com/office/powerpoint/2010/main" val="166923153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 xmlns:p14="http://schemas.microsoft.com/office/powerpoint/2010/main" val="29993916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 xmlns:p14="http://schemas.microsoft.com/office/powerpoint/2010/main" val="32378827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099579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3208391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 xmlns:p14="http://schemas.microsoft.com/office/powerpoint/2010/main" val="3906557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52608435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 xmlns:a16="http://schemas.microsoft.com/office/drawing/2014/main" id="{3E603B10-569E-487D-ACF7-EA061C688264}"/>
              </a:ext>
            </a:extLst>
          </p:cNvPr>
          <p:cNvGraphicFramePr>
            <a:graphicFrameLocks noGrp="1"/>
          </p:cNvGraphicFramePr>
          <p:nvPr>
            <p:extLst>
              <p:ext uri="{D42A27DB-BD31-4B8C-83A1-F6EECF244321}">
                <p14:modId xmlns=""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 xmlns:a16="http://schemas.microsoft.com/office/drawing/2014/main" val="422065344"/>
                    </a:ext>
                  </a:extLst>
                </a:gridCol>
                <a:gridCol w="5625059">
                  <a:extLst>
                    <a:ext uri="{9D8B030D-6E8A-4147-A177-3AD203B41FA5}">
                      <a16:colId xmlns=""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 xmlns:a16="http://schemas.microsoft.com/office/drawing/2014/main" val="3579491206"/>
                  </a:ext>
                </a:extLst>
              </a:tr>
            </a:tbl>
          </a:graphicData>
        </a:graphic>
      </p:graphicFrame>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 xmlns:p14="http://schemas.microsoft.com/office/powerpoint/2010/main" val="11232757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63785259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 xmlns:p14="http://schemas.microsoft.com/office/powerpoint/2010/main" val="314161963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0034728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 xmlns:p14="http://schemas.microsoft.com/office/powerpoint/2010/main" val="138787949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941119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 xmlns:p14="http://schemas.microsoft.com/office/powerpoint/2010/main" val="281062840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 xmlns:p14="http://schemas.microsoft.com/office/powerpoint/2010/main" val="15332100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51516683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 xmlns:p14="http://schemas.microsoft.com/office/powerpoint/2010/main" val="341602987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 xmlns:p14="http://schemas.microsoft.com/office/powerpoint/2010/main" val="36483063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15671172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 xmlns:p14="http://schemas.microsoft.com/office/powerpoint/2010/main" val="9781476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78404644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 xmlns:p14="http://schemas.microsoft.com/office/powerpoint/2010/main" val="269008872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239574532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98653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623244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925DDD78-18ED-4611-90A0-EDB1B4C38503}"/>
              </a:ext>
            </a:extLst>
          </p:cNvPr>
          <p:cNvGraphicFramePr>
            <a:graphicFrameLocks noGrp="1"/>
          </p:cNvGraphicFramePr>
          <p:nvPr>
            <p:extLst>
              <p:ext uri="{D42A27DB-BD31-4B8C-83A1-F6EECF244321}">
                <p14:modId xmlns=""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 xmlns:a16="http://schemas.microsoft.com/office/drawing/2014/main" val="3114213069"/>
                    </a:ext>
                  </a:extLst>
                </a:gridCol>
                <a:gridCol w="4008445">
                  <a:extLst>
                    <a:ext uri="{9D8B030D-6E8A-4147-A177-3AD203B41FA5}">
                      <a16:colId xmlns="" xmlns:a16="http://schemas.microsoft.com/office/drawing/2014/main" val="987736521"/>
                    </a:ext>
                  </a:extLst>
                </a:gridCol>
                <a:gridCol w="4008445">
                  <a:extLst>
                    <a:ext uri="{9D8B030D-6E8A-4147-A177-3AD203B41FA5}">
                      <a16:colId xmlns=""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 xmlns:a16="http://schemas.microsoft.com/office/drawing/2014/main" val="2065540270"/>
                  </a:ext>
                </a:extLst>
              </a:tr>
            </a:tbl>
          </a:graphicData>
        </a:graphic>
      </p:graphicFrame>
    </p:spTree>
    <p:extLst>
      <p:ext uri="{BB962C8B-B14F-4D97-AF65-F5344CB8AC3E}">
        <p14:creationId xmlns="" xmlns:p14="http://schemas.microsoft.com/office/powerpoint/2010/main" val="158597650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 xmlns:p14="http://schemas.microsoft.com/office/powerpoint/2010/main" val="413668776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 xmlns:p14="http://schemas.microsoft.com/office/powerpoint/2010/main" val="3265768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 xmlns:p14="http://schemas.microsoft.com/office/powerpoint/2010/main" val="40345687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 xmlns:p14="http://schemas.microsoft.com/office/powerpoint/2010/main" val="33993179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 xmlns:p14="http://schemas.microsoft.com/office/powerpoint/2010/main" val="13333517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60438917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 xmlns:p14="http://schemas.microsoft.com/office/powerpoint/2010/main" val="3391733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4440024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291593941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 xmlns:p14="http://schemas.microsoft.com/office/powerpoint/2010/main" val="266272026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 xmlns:p14="http://schemas.microsoft.com/office/powerpoint/2010/main" val="414866582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312094773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 xmlns:p14="http://schemas.microsoft.com/office/powerpoint/2010/main" val="512018276"/>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 xmlns:p14="http://schemas.microsoft.com/office/powerpoint/2010/main" val="448656043"/>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 xmlns:p14="http://schemas.microsoft.com/office/powerpoint/2010/main" val="38905383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 xmlns:p14="http://schemas.microsoft.com/office/powerpoint/2010/main" val="1671288633"/>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56562057"/>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6042313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B2D58B40-953E-4511-8EB0-B53D71D73C82}"/>
              </a:ext>
            </a:extLst>
          </p:cNvPr>
          <p:cNvGraphicFramePr>
            <a:graphicFrameLocks noGrp="1"/>
          </p:cNvGraphicFramePr>
          <p:nvPr>
            <p:extLst>
              <p:ext uri="{D42A27DB-BD31-4B8C-83A1-F6EECF244321}">
                <p14:modId xmlns=""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 xmlns:a16="http://schemas.microsoft.com/office/drawing/2014/main" val="133407038"/>
                    </a:ext>
                  </a:extLst>
                </a:gridCol>
                <a:gridCol w="5976664">
                  <a:extLst>
                    <a:ext uri="{9D8B030D-6E8A-4147-A177-3AD203B41FA5}">
                      <a16:colId xmlns=""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1580569957"/>
                  </a:ext>
                </a:extLst>
              </a:tr>
            </a:tbl>
          </a:graphicData>
        </a:graphic>
      </p:graphicFrame>
    </p:spTree>
    <p:extLst>
      <p:ext uri="{BB962C8B-B14F-4D97-AF65-F5344CB8AC3E}">
        <p14:creationId xmlns="" xmlns:p14="http://schemas.microsoft.com/office/powerpoint/2010/main" val="208844622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 xmlns:p14="http://schemas.microsoft.com/office/powerpoint/2010/main" val="15221312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 xmlns:p14="http://schemas.microsoft.com/office/powerpoint/2010/main" val="133822700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 xmlns:p14="http://schemas.microsoft.com/office/powerpoint/2010/main" val="174354364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 xmlns:p14="http://schemas.microsoft.com/office/powerpoint/2010/main" val="17732005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 xmlns:p14="http://schemas.microsoft.com/office/powerpoint/2010/main" val="2495245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 xmlns:p14="http://schemas.microsoft.com/office/powerpoint/2010/main" val="26788068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2486638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 xmlns:p14="http://schemas.microsoft.com/office/powerpoint/2010/main" val="1148130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 xmlns:p14="http://schemas.microsoft.com/office/powerpoint/2010/main" val="1645402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 xmlns:p14="http://schemas.microsoft.com/office/powerpoint/2010/main" val="3046909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 xmlns:p14="http://schemas.microsoft.com/office/powerpoint/2010/main" val="729306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 xmlns:p14="http://schemas.microsoft.com/office/powerpoint/2010/main" val="2621613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 xmlns:p14="http://schemas.microsoft.com/office/powerpoint/2010/main" val="1792769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 xmlns:p14="http://schemas.microsoft.com/office/powerpoint/2010/main" val="177876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 xmlns:p14="http://schemas.microsoft.com/office/powerpoint/2010/main" val="1727666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 xmlns:p14="http://schemas.microsoft.com/office/powerpoint/2010/main" val="1758217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 xmlns:p14="http://schemas.microsoft.com/office/powerpoint/2010/main" val="403695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 xmlns:p14="http://schemas.microsoft.com/office/powerpoint/2010/main" val="1564077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 xmlns:p14="http://schemas.microsoft.com/office/powerpoint/2010/main" val="894910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 xmlns:p14="http://schemas.microsoft.com/office/powerpoint/2010/main" val="1644897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 xmlns:p14="http://schemas.microsoft.com/office/powerpoint/2010/main" val="1526016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 xmlns:p14="http://schemas.microsoft.com/office/powerpoint/2010/main" val="3386566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 xmlns:p14="http://schemas.microsoft.com/office/powerpoint/2010/main" val="161895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 xmlns:p14="http://schemas.microsoft.com/office/powerpoint/2010/main" val="40340639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 xmlns:p14="http://schemas.microsoft.com/office/powerpoint/2010/main" val="14979362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 xmlns:p14="http://schemas.microsoft.com/office/powerpoint/2010/main" val="1052945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 xmlns:p14="http://schemas.microsoft.com/office/powerpoint/2010/main" val="1415780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 xmlns:a16="http://schemas.microsoft.com/office/drawing/2014/main" id="{0A905794-DFE4-4B6E-A79A-A7FCD97D4DE8}"/>
              </a:ext>
            </a:extLst>
          </p:cNvPr>
          <p:cNvGraphicFramePr>
            <a:graphicFrameLocks noGrp="1"/>
          </p:cNvGraphicFramePr>
          <p:nvPr>
            <p:extLst>
              <p:ext uri="{D42A27DB-BD31-4B8C-83A1-F6EECF244321}">
                <p14:modId xmlns=""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 xmlns:a16="http://schemas.microsoft.com/office/drawing/2014/main" val="1085403226"/>
                    </a:ext>
                  </a:extLst>
                </a:gridCol>
                <a:gridCol w="1584176">
                  <a:extLst>
                    <a:ext uri="{9D8B030D-6E8A-4147-A177-3AD203B41FA5}">
                      <a16:colId xmlns=""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3401233862"/>
                  </a:ext>
                </a:extLst>
              </a:tr>
            </a:tbl>
          </a:graphicData>
        </a:graphic>
      </p:graphicFrame>
    </p:spTree>
    <p:extLst>
      <p:ext uri="{BB962C8B-B14F-4D97-AF65-F5344CB8AC3E}">
        <p14:creationId xmlns="" xmlns:p14="http://schemas.microsoft.com/office/powerpoint/2010/main" val="56203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 xmlns:p14="http://schemas.microsoft.com/office/powerpoint/2010/main" val="5620301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 xmlns:p14="http://schemas.microsoft.com/office/powerpoint/2010/main" val="2733507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 xmlns:a16="http://schemas.microsoft.com/office/drawing/2014/main" val="20000"/>
                    </a:ext>
                  </a:extLst>
                </a:gridCol>
                <a:gridCol w="5162065">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19741977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8397922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398438181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 xmlns:p14="http://schemas.microsoft.com/office/powerpoint/2010/main" val="127992435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 xmlns:p14="http://schemas.microsoft.com/office/powerpoint/2010/main" val="268954052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 xmlns:p14="http://schemas.microsoft.com/office/powerpoint/2010/main" val="165612335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40349963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 xmlns:p14="http://schemas.microsoft.com/office/powerpoint/2010/main" val="3868028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 xmlns:p14="http://schemas.microsoft.com/office/powerpoint/2010/main" val="1524733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 xmlns:p14="http://schemas.microsoft.com/office/powerpoint/2010/main" val="27681543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 xmlns:p14="http://schemas.microsoft.com/office/powerpoint/2010/main" val="19038240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 xmlns:p14="http://schemas.microsoft.com/office/powerpoint/2010/main" val="169650233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 xmlns:p14="http://schemas.microsoft.com/office/powerpoint/2010/main" val="14276934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 xmlns:p14="http://schemas.microsoft.com/office/powerpoint/2010/main" val="14132806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 xmlns:p14="http://schemas.microsoft.com/office/powerpoint/2010/main" val="196350664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 xmlns:p14="http://schemas.microsoft.com/office/powerpoint/2010/main" val="426132835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 xmlns:p14="http://schemas.microsoft.com/office/powerpoint/2010/main" val="172543098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 xmlns:p14="http://schemas.microsoft.com/office/powerpoint/2010/main" val="236315383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 xmlns:p14="http://schemas.microsoft.com/office/powerpoint/2010/main" val="154514397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780589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44435</TotalTime>
  <Words>36441</Words>
  <Application>Microsoft Office PowerPoint</Application>
  <PresentationFormat>Custom</PresentationFormat>
  <Paragraphs>5167</Paragraphs>
  <Slides>432</Slides>
  <Notes>28</Notes>
  <HiddenSlides>62</HiddenSlides>
  <MMClips>0</MMClips>
  <ScaleCrop>false</ScaleCrop>
  <HeadingPairs>
    <vt:vector size="4" baseType="variant">
      <vt:variant>
        <vt:lpstr>Theme</vt:lpstr>
      </vt:variant>
      <vt:variant>
        <vt:i4>1</vt:i4>
      </vt:variant>
      <vt:variant>
        <vt:lpstr>Slide Titles</vt:lpstr>
      </vt:variant>
      <vt:variant>
        <vt:i4>432</vt:i4>
      </vt:variant>
    </vt:vector>
  </HeadingPairs>
  <TitlesOfParts>
    <vt:vector size="433"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Entity Relationship Diagram (ER Diagram)</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SHOW ENGINES Syntax</vt:lpstr>
      <vt:lpstr>ENGINES</vt:lpstr>
      <vt:lpstr>ENGINES</vt:lpstr>
      <vt:lpstr>ENGINES</vt:lpstr>
      <vt:lpstr>Slide 74</vt:lpstr>
      <vt:lpstr>SHOW DATABASES Syntax</vt:lpstr>
      <vt:lpstr>Slide 76</vt:lpstr>
      <vt:lpstr>USE DATABASES Syntax</vt:lpstr>
      <vt:lpstr>Slide 78</vt:lpstr>
      <vt:lpstr>Slide 79</vt:lpstr>
      <vt:lpstr>Slide 80</vt:lpstr>
      <vt:lpstr>Slide 81</vt:lpstr>
      <vt:lpstr>Slide 82</vt:lpstr>
      <vt:lpstr>Slide 83</vt:lpstr>
      <vt:lpstr>Slide 84</vt:lpstr>
      <vt:lpstr>Slide 85</vt:lpstr>
      <vt:lpstr>Slide 86</vt:lpstr>
      <vt:lpstr>Slide 87</vt:lpstr>
      <vt:lpstr>EMP &amp; DEPT Table structure</vt:lpstr>
      <vt:lpstr>SHOW COLUMNS Syntax</vt:lpstr>
      <vt:lpstr>Slide 90</vt:lpstr>
      <vt:lpstr>SHOW TABLES Syntax</vt:lpstr>
      <vt:lpstr>Slide 92</vt:lpstr>
      <vt:lpstr>SHOW TABLES STATUS Syntax</vt:lpstr>
      <vt:lpstr>Slide 94</vt:lpstr>
      <vt:lpstr>SHOW VARIABLES Syntax</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SELECT CLAUSE</vt:lpstr>
      <vt:lpstr>Capabilities of    SELECT Statement</vt:lpstr>
      <vt:lpstr>Capabilities of    SELECT Statement</vt:lpstr>
      <vt:lpstr>Capabilities of    SELECT Statement</vt:lpstr>
      <vt:lpstr>Capabilities of    SELECT Statement</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SHOW INDEX Syntax</vt:lpstr>
      <vt:lpstr>Slide 431</vt:lpstr>
      <vt:lpstr>Slide 432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faculty</cp:lastModifiedBy>
  <cp:revision>10235</cp:revision>
  <dcterms:created xsi:type="dcterms:W3CDTF">2015-10-09T06:09:34Z</dcterms:created>
  <dcterms:modified xsi:type="dcterms:W3CDTF">2022-05-21T06:46:29Z</dcterms:modified>
</cp:coreProperties>
</file>